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6858000" cy="9144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24"/>
  </p:normalViewPr>
  <p:slideViewPr>
    <p:cSldViewPr snapToGrid="0" snapToObjects="1">
      <p:cViewPr varScale="1">
        <p:scale>
          <a:sx n="78" d="100"/>
          <a:sy n="78" d="100"/>
        </p:scale>
        <p:origin x="2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82619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514350" y="2840568"/>
            <a:ext cx="5829300" cy="1960034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28700" y="5181600"/>
            <a:ext cx="4800600" cy="2336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541735" y="5875866"/>
            <a:ext cx="5829301" cy="181610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541735" y="3875618"/>
            <a:ext cx="5829301" cy="200025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257175" y="2844800"/>
            <a:ext cx="2257425" cy="804545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42900" y="2046816"/>
            <a:ext cx="3030142" cy="85301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3483769" y="2046816"/>
            <a:ext cx="3031332" cy="853016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342900" y="364066"/>
            <a:ext cx="2256235" cy="154940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2681286" y="364066"/>
            <a:ext cx="3833814" cy="7804152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342900" y="1913466"/>
            <a:ext cx="2256235" cy="625475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344216" y="6400800"/>
            <a:ext cx="4114801" cy="75565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1344216" y="817032"/>
            <a:ext cx="4114801" cy="5486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44216" y="7156450"/>
            <a:ext cx="4114801" cy="10731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342900" y="366183"/>
            <a:ext cx="617220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342900" y="2133600"/>
            <a:ext cx="6172200" cy="6034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241444" y="8583930"/>
            <a:ext cx="273657" cy="269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tif"/><Relationship Id="rId13" Type="http://schemas.openxmlformats.org/officeDocument/2006/relationships/image" Target="../media/image12.tif"/><Relationship Id="rId14" Type="http://schemas.openxmlformats.org/officeDocument/2006/relationships/image" Target="../media/image13.png"/><Relationship Id="rId1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Relationship Id="rId10" Type="http://schemas.openxmlformats.org/officeDocument/2006/relationships/image" Target="../media/image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664" y="0"/>
            <a:ext cx="609482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7"/>
          <p:cNvSpPr txBox="1"/>
          <p:nvPr/>
        </p:nvSpPr>
        <p:spPr>
          <a:xfrm>
            <a:off x="666407" y="99390"/>
            <a:ext cx="134872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t>데이터분석</a:t>
            </a:r>
          </a:p>
        </p:txBody>
      </p:sp>
      <p:sp>
        <p:nvSpPr>
          <p:cNvPr id="96" name="제목 1"/>
          <p:cNvSpPr txBox="1">
            <a:spLocks noGrp="1"/>
          </p:cNvSpPr>
          <p:nvPr>
            <p:ph type="title"/>
          </p:nvPr>
        </p:nvSpPr>
        <p:spPr>
          <a:xfrm>
            <a:off x="395784" y="548256"/>
            <a:ext cx="6172201" cy="1524001"/>
          </a:xfrm>
          <a:prstGeom prst="rect">
            <a:avLst/>
          </a:prstGeom>
        </p:spPr>
        <p:txBody>
          <a:bodyPr/>
          <a:lstStyle/>
          <a:p>
            <a:pPr>
              <a:defRPr sz="1800" b="1"/>
            </a:pPr>
            <a:r>
              <a:t>Machine Learning 을 통한 환율 예측으로</a:t>
            </a:r>
            <a:br/>
            <a:r>
              <a:t>여행을 위한 최적의 환전 시기 제안</a:t>
            </a:r>
            <a:br/>
            <a:endParaRPr/>
          </a:p>
        </p:txBody>
      </p:sp>
      <p:sp>
        <p:nvSpPr>
          <p:cNvPr id="97" name="TextBox 3"/>
          <p:cNvSpPr txBox="1"/>
          <p:nvPr/>
        </p:nvSpPr>
        <p:spPr>
          <a:xfrm>
            <a:off x="3836680" y="1512291"/>
            <a:ext cx="2282905" cy="781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100" b="1"/>
            </a:pPr>
            <a:r>
              <a:t>Delight</a:t>
            </a:r>
            <a:br/>
            <a:r>
              <a:rPr b="0"/>
              <a:t>컴퓨터공학과 2학년 서예진</a:t>
            </a:r>
            <a:br>
              <a:rPr b="0"/>
            </a:br>
            <a:r>
              <a:rPr b="0"/>
              <a:t>응용수학과 2학년 이효순</a:t>
            </a:r>
            <a:br>
              <a:rPr b="0"/>
            </a:br>
            <a:r>
              <a:rPr b="0"/>
              <a:t>응용수학과 2학년 성예지</a:t>
            </a:r>
          </a:p>
        </p:txBody>
      </p:sp>
      <p:sp>
        <p:nvSpPr>
          <p:cNvPr id="98" name="1) 주제 정의"/>
          <p:cNvSpPr txBox="1"/>
          <p:nvPr/>
        </p:nvSpPr>
        <p:spPr>
          <a:xfrm>
            <a:off x="1074991" y="2502927"/>
            <a:ext cx="913927" cy="30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/>
            </a:lvl1pPr>
          </a:lstStyle>
          <a:p>
            <a:r>
              <a:t>1) 주제 정의</a:t>
            </a:r>
          </a:p>
        </p:txBody>
      </p:sp>
      <p:pic>
        <p:nvPicPr>
          <p:cNvPr id="9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724" y="2539400"/>
            <a:ext cx="296268" cy="296268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1    같은 금액으로 여행을 더 풍족하게 즐기고 싶음…"/>
          <p:cNvSpPr txBox="1"/>
          <p:nvPr/>
        </p:nvSpPr>
        <p:spPr>
          <a:xfrm>
            <a:off x="2052157" y="2490939"/>
            <a:ext cx="318599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dirty="0" smtClean="0"/>
              <a:t>1 </a:t>
            </a:r>
            <a:r>
              <a:rPr dirty="0"/>
              <a:t>같은 금액으로 여행을 더 </a:t>
            </a:r>
            <a:r>
              <a:rPr dirty="0" smtClean="0"/>
              <a:t>풍족하게</a:t>
            </a:r>
            <a:r>
              <a:rPr lang="ko-KR" altLang="en-US" dirty="0" smtClean="0"/>
              <a:t> 가려면</a:t>
            </a:r>
            <a:r>
              <a:rPr lang="en-US" altLang="ko-KR" dirty="0"/>
              <a:t>?</a:t>
            </a:r>
            <a:r>
              <a:rPr dirty="0" smtClean="0"/>
              <a:t> </a:t>
            </a:r>
            <a:endParaRPr lang="ko-KR" altLang="en-US" dirty="0" smtClean="0"/>
          </a:p>
          <a:p>
            <a:pPr>
              <a:defRPr sz="1000"/>
            </a:pPr>
            <a:r>
              <a:rPr dirty="0" smtClean="0"/>
              <a:t>2 </a:t>
            </a:r>
            <a:r>
              <a:rPr dirty="0"/>
              <a:t>환율 변화추세를 직접 </a:t>
            </a:r>
            <a:r>
              <a:rPr lang="ko-KR" altLang="en-US" dirty="0" smtClean="0"/>
              <a:t>예측하기는</a:t>
            </a:r>
            <a:r>
              <a:rPr dirty="0" smtClean="0"/>
              <a:t> 힘</a:t>
            </a:r>
            <a:r>
              <a:rPr lang="ko-KR" altLang="en-US" dirty="0" smtClean="0"/>
              <a:t>들다</a:t>
            </a:r>
            <a:r>
              <a:rPr lang="en-US" altLang="ko-KR" dirty="0"/>
              <a:t>.</a:t>
            </a:r>
            <a:endParaRPr dirty="0"/>
          </a:p>
          <a:p>
            <a:pPr>
              <a:defRPr sz="1000"/>
            </a:pPr>
            <a:r>
              <a:rPr dirty="0"/>
              <a:t>3 </a:t>
            </a:r>
            <a:r>
              <a:rPr dirty="0" smtClean="0"/>
              <a:t>ML</a:t>
            </a:r>
            <a:r>
              <a:rPr dirty="0"/>
              <a:t>을 통해서 최적의 환전시기를 </a:t>
            </a:r>
            <a:r>
              <a:rPr dirty="0" smtClean="0"/>
              <a:t>추천</a:t>
            </a:r>
            <a:r>
              <a:rPr lang="en-US" altLang="ko-KR" dirty="0" smtClean="0"/>
              <a:t>!</a:t>
            </a:r>
            <a:endParaRPr dirty="0"/>
          </a:p>
        </p:txBody>
      </p:sp>
      <p:sp>
        <p:nvSpPr>
          <p:cNvPr id="101" name="2) 데이터 분석"/>
          <p:cNvSpPr txBox="1"/>
          <p:nvPr/>
        </p:nvSpPr>
        <p:spPr>
          <a:xfrm>
            <a:off x="1074991" y="3106551"/>
            <a:ext cx="1056739" cy="30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/>
            </a:lvl1pPr>
          </a:lstStyle>
          <a:p>
            <a:r>
              <a:t>2) 데이터 분석</a:t>
            </a:r>
          </a:p>
        </p:txBody>
      </p:sp>
      <p:sp>
        <p:nvSpPr>
          <p:cNvPr id="102" name="3) 사용자 전달"/>
          <p:cNvSpPr txBox="1"/>
          <p:nvPr/>
        </p:nvSpPr>
        <p:spPr>
          <a:xfrm>
            <a:off x="1111098" y="6285732"/>
            <a:ext cx="1056739" cy="30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/>
            </a:lvl1pPr>
          </a:lstStyle>
          <a:p>
            <a:r>
              <a:t>3) 사용자 전달</a:t>
            </a:r>
          </a:p>
        </p:txBody>
      </p:sp>
      <p:pic>
        <p:nvPicPr>
          <p:cNvPr id="10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7349" y="6620121"/>
            <a:ext cx="3377127" cy="1986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7000" y="6933513"/>
            <a:ext cx="203303" cy="269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6792" y="3463620"/>
            <a:ext cx="2710178" cy="1329486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LSTM 을 이용하여 환율을 예측함"/>
          <p:cNvSpPr txBox="1"/>
          <p:nvPr/>
        </p:nvSpPr>
        <p:spPr>
          <a:xfrm>
            <a:off x="2245117" y="3133284"/>
            <a:ext cx="2266978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LSTM 을 이용하여 환율을 </a:t>
            </a:r>
            <a:r>
              <a:rPr dirty="0" smtClean="0"/>
              <a:t>예측</a:t>
            </a:r>
            <a:endParaRPr dirty="0"/>
          </a:p>
        </p:txBody>
      </p:sp>
      <p:pic>
        <p:nvPicPr>
          <p:cNvPr id="111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4956" y="4909770"/>
            <a:ext cx="2710178" cy="132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33324" y="3472473"/>
            <a:ext cx="2645984" cy="132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421006" y="4898111"/>
            <a:ext cx="2738506" cy="13509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" name="그룹"/>
          <p:cNvGrpSpPr/>
          <p:nvPr/>
        </p:nvGrpSpPr>
        <p:grpSpPr>
          <a:xfrm>
            <a:off x="4512095" y="6620121"/>
            <a:ext cx="1515691" cy="1986546"/>
            <a:chOff x="0" y="0"/>
            <a:chExt cx="1515689" cy="1986545"/>
          </a:xfrm>
        </p:grpSpPr>
        <p:pic>
          <p:nvPicPr>
            <p:cNvPr id="114" name="이미지" descr="이미지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515690" cy="1986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" name="직사각형"/>
            <p:cNvSpPr/>
            <p:nvPr/>
          </p:nvSpPr>
          <p:spPr>
            <a:xfrm>
              <a:off x="178305" y="36194"/>
              <a:ext cx="858952" cy="1041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16" name="이미지" descr="이미지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8967" y="1055590"/>
              <a:ext cx="327190" cy="122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이미지" descr="이미지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99148" y="1055590"/>
              <a:ext cx="327189" cy="122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" name="이미지" descr="이미지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12131" y="1055590"/>
              <a:ext cx="327190" cy="122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이미지" descr="이미지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2240" y="1188025"/>
              <a:ext cx="1371209" cy="7211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이미지" descr="이미지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2177" y="267019"/>
              <a:ext cx="1314958" cy="490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이미지" descr="이미지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72240" y="280837"/>
              <a:ext cx="1371209" cy="7211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이미지" descr="이미지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40699" y="37981"/>
              <a:ext cx="1006349" cy="118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451" y="3139165"/>
            <a:ext cx="296268" cy="2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204" y="6288440"/>
            <a:ext cx="296268" cy="2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87664" y="2413696"/>
            <a:ext cx="1497634" cy="10107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</Words>
  <Application>Microsoft Macintosh PowerPoint</Application>
  <PresentationFormat>On-screen Show (4:3)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Helvetica Neue Medium</vt:lpstr>
      <vt:lpstr>맑은 고딕</vt:lpstr>
      <vt:lpstr>Office 테마</vt:lpstr>
      <vt:lpstr>Machine Learning 을 통한 환율 예측으로 여행을 위한 최적의 환전 시기 제안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을 통한 환율 예측으로 여행을 위한 최적의 환전 시기 제안 </dc:title>
  <cp:lastModifiedBy>Microsoft Office User</cp:lastModifiedBy>
  <cp:revision>2</cp:revision>
  <dcterms:modified xsi:type="dcterms:W3CDTF">2019-11-10T07:35:39Z</dcterms:modified>
</cp:coreProperties>
</file>